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266" r:id="rId4"/>
    <p:sldId id="292" r:id="rId5"/>
    <p:sldId id="291" r:id="rId6"/>
    <p:sldId id="290" r:id="rId7"/>
    <p:sldId id="289" r:id="rId8"/>
    <p:sldId id="288" r:id="rId9"/>
    <p:sldId id="287" r:id="rId10"/>
    <p:sldId id="284" r:id="rId11"/>
    <p:sldId id="282" r:id="rId12"/>
    <p:sldId id="281" r:id="rId13"/>
    <p:sldId id="280" r:id="rId14"/>
    <p:sldId id="279" r:id="rId15"/>
    <p:sldId id="278" r:id="rId16"/>
    <p:sldId id="277" r:id="rId17"/>
    <p:sldId id="276" r:id="rId18"/>
    <p:sldId id="275" r:id="rId19"/>
    <p:sldId id="274" r:id="rId20"/>
    <p:sldId id="272" r:id="rId21"/>
    <p:sldId id="270" r:id="rId22"/>
    <p:sldId id="271" r:id="rId23"/>
    <p:sldId id="297" r:id="rId24"/>
    <p:sldId id="303" r:id="rId25"/>
    <p:sldId id="299" r:id="rId26"/>
    <p:sldId id="305" r:id="rId27"/>
    <p:sldId id="298" r:id="rId28"/>
    <p:sldId id="300" r:id="rId29"/>
    <p:sldId id="265" r:id="rId30"/>
    <p:sldId id="301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33DA7-7451-47B8-AD64-15813B1B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DDD6BC-30CA-42D1-AB79-43D19C9B3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FFAE56-F510-48B8-B496-E98E2B24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A6E628-3A3A-43C1-940A-DAD47A9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23BA76-AE8E-498C-9C7C-08B17211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54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969D2-EF6D-4F54-8BF3-5D96CCF0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94C8EE-891E-4D0A-88E8-946F24DDE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AF6CC7-E0AA-41A1-83FF-DBED0F12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5BF48F-AB3F-4551-810F-A8061552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945CBA-04F0-48BE-87C6-AE68D53F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62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A06472A-B7D5-4081-AA4A-70DCA1806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61601D-0E1E-4083-B9F5-488BF2FCC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0A177-9255-45D4-A24E-A356F53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0A654F-E884-467E-B5F5-681B0892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C24CD4-D3A9-49A4-A915-5FBECEDB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8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22941-42EA-4F7A-98C8-C0CF27AA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D7E408-38EE-4817-98C4-F7C442E4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64D15E-AD47-428D-8843-525452A7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39997A-7F86-4A64-B9C2-4B899CDE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61A2A3-0344-4CE6-8572-5EF293B3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83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94EAD-39C6-4FCE-B7A4-326426ED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EE836E-8AB8-403C-A66C-B11091A0F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B3B308-45C5-44EF-B379-E9A10CCA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2702AE-92E5-4171-B5D9-10073C87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27AF32-F244-4B78-AEDD-40AFD02C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8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E760A-ED93-48B7-8BA3-111BEE1C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EF8B3-D5B7-4E37-A9D1-449D8FFEA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2E1A0D-8CB2-472F-A342-CDEBF719A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A5083C-A187-4D36-843E-671A50B8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D75D83-0A51-45BB-951B-5DD06036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D56252-76F3-4883-846C-57310D86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72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3E833-7DA2-48C0-816D-F2EE777C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E67235-21C3-4BED-9C91-8C5FADFD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E9D874-BC07-45AC-9BCE-35216CBCD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9F9340-6AFA-4837-94F8-5267A374A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838853-E101-4F49-93BA-889CC29C7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46F1D15-E1A4-403D-8614-94DEA958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9E78E24-CA9B-492C-B157-9E650BCB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0E42C71-78BD-4B7A-AEE8-54530C74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34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61E8A-DEAE-4301-8871-31CD9417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302FFC-E969-4B40-AA10-A535DA19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E95C57-B517-448F-AF56-51DF0291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7B0FD1-4BE2-470A-8CEA-E87F8FE6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40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7BFE6F4-7B18-4969-B70A-D13ECAB0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E5CB4C3-8E48-4161-ACDD-864F47EE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00C259-C675-4844-96D8-35368677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05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53A55-6244-4A8D-A4BC-07083A08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C13393-4D24-45C1-B4FF-ACF2789A9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60E2A0-6D03-4CC5-97DE-C5C92C06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9063E3-A83B-4467-B02A-3C6FD370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AD94CF-0ECD-4EAA-8E17-D95DA1AC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226C39-DCDE-4BC1-903C-C109FFB2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51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2908F-C8D3-467E-939E-4D5A537A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468EAFD-DE8E-4788-A6C5-7B1CA9ECC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4EBC1-5D28-40B2-95C2-BCA9DF29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06AEA8-7301-464C-A985-13B5FB38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584BF6-FD67-429B-9CFE-A93C054D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32A680-1A17-49FE-8253-CBF6F0D0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03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B18174-B521-4905-8CAC-E7119718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92227F-3013-4A9A-828F-A102A354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B2DF58-03A8-4165-B6E0-B25D434BB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B1FF19-ECA1-4258-83EE-2D6B08CF9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FBC1D0-E52C-42E3-8A6D-D753D9BE1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12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B0BE-0130-408B-8EBF-2F4EE830F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5554" y="467831"/>
            <a:ext cx="13163107" cy="1340921"/>
          </a:xfrm>
        </p:spPr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 overige zoogdieren 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-Theorie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BAFB5A-D9ED-4AE5-ABD2-B2DE97923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628" y="2601119"/>
            <a:ext cx="4986741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Soorten en rassenherkenning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Thema Invasieve soorten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Soortenkennis deel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0D31B5-4E61-4F9E-A103-7F4CC32BF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6" y="5303955"/>
            <a:ext cx="4529328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Noteer de naam</a:t>
            </a:r>
          </a:p>
          <a:p>
            <a:endParaRPr lang="nl-NL" sz="3200" dirty="0"/>
          </a:p>
          <a:p>
            <a:r>
              <a:rPr lang="nl-NL" sz="3200" dirty="0"/>
              <a:t>Stinkdier	</a:t>
            </a:r>
          </a:p>
        </p:txBody>
      </p:sp>
    </p:spTree>
    <p:extLst>
      <p:ext uri="{BB962C8B-B14F-4D97-AF65-F5344CB8AC3E}">
        <p14:creationId xmlns:p14="http://schemas.microsoft.com/office/powerpoint/2010/main" val="40617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17A8714-D00E-4095-B276-00155119380F}"/>
              </a:ext>
            </a:extLst>
          </p:cNvPr>
          <p:cNvSpPr/>
          <p:nvPr/>
        </p:nvSpPr>
        <p:spPr>
          <a:xfrm>
            <a:off x="6526530" y="2845918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840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Tamme rat - Borstelhaar	</a:t>
            </a:r>
          </a:p>
          <a:p>
            <a:r>
              <a:rPr lang="nl-NL" sz="3200" dirty="0"/>
              <a:t>B	Tamme rat - Rex</a:t>
            </a:r>
          </a:p>
          <a:p>
            <a:r>
              <a:rPr lang="nl-NL" sz="3200" dirty="0"/>
              <a:t>C	Tamme rat - </a:t>
            </a:r>
            <a:r>
              <a:rPr lang="nl-NL" sz="3200" dirty="0" err="1"/>
              <a:t>Dumbo</a:t>
            </a:r>
            <a:endParaRPr lang="nl-NL" sz="3200" dirty="0"/>
          </a:p>
          <a:p>
            <a:r>
              <a:rPr lang="nl-NL" sz="3200" dirty="0"/>
              <a:t>D	Tamme rat - Krulhaar</a:t>
            </a:r>
          </a:p>
        </p:txBody>
      </p:sp>
    </p:spTree>
    <p:extLst>
      <p:ext uri="{BB962C8B-B14F-4D97-AF65-F5344CB8AC3E}">
        <p14:creationId xmlns:p14="http://schemas.microsoft.com/office/powerpoint/2010/main" val="5866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6BB312-F6C1-4DA6-B50B-CD1A72A8962C}"/>
              </a:ext>
            </a:extLst>
          </p:cNvPr>
          <p:cNvSpPr/>
          <p:nvPr/>
        </p:nvSpPr>
        <p:spPr>
          <a:xfrm>
            <a:off x="6526530" y="2331568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806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Chinese dwerghamster	</a:t>
            </a:r>
          </a:p>
          <a:p>
            <a:r>
              <a:rPr lang="nl-NL" sz="3200" dirty="0"/>
              <a:t>B	Campbelli dwerghamster</a:t>
            </a:r>
          </a:p>
          <a:p>
            <a:r>
              <a:rPr lang="nl-NL" sz="3200" dirty="0"/>
              <a:t>C	Kleurmuis - Tweekleur</a:t>
            </a:r>
          </a:p>
          <a:p>
            <a:r>
              <a:rPr lang="nl-NL" sz="3200" dirty="0"/>
              <a:t>D	</a:t>
            </a:r>
            <a:r>
              <a:rPr lang="nl-NL" sz="3200" dirty="0" err="1"/>
              <a:t>Veeltepelmuis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2234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721F43D-B174-46EC-BE00-80E7E698D274}"/>
              </a:ext>
            </a:extLst>
          </p:cNvPr>
          <p:cNvSpPr/>
          <p:nvPr/>
        </p:nvSpPr>
        <p:spPr>
          <a:xfrm>
            <a:off x="6526530" y="3785456"/>
            <a:ext cx="5577840" cy="10763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8178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Konijn – Franse hangoor	</a:t>
            </a:r>
          </a:p>
          <a:p>
            <a:r>
              <a:rPr lang="nl-NL" sz="3200" dirty="0"/>
              <a:t>B	Konijn - Kleurdwerg</a:t>
            </a:r>
          </a:p>
          <a:p>
            <a:r>
              <a:rPr lang="nl-NL" sz="3200" dirty="0"/>
              <a:t>C	Konijn - Hollander</a:t>
            </a:r>
          </a:p>
          <a:p>
            <a:r>
              <a:rPr lang="nl-NL" sz="3200" dirty="0"/>
              <a:t>D	Konijn – Nederlandse               		      hangoordwerg</a:t>
            </a:r>
          </a:p>
        </p:txBody>
      </p:sp>
    </p:spTree>
    <p:extLst>
      <p:ext uri="{BB962C8B-B14F-4D97-AF65-F5344CB8AC3E}">
        <p14:creationId xmlns:p14="http://schemas.microsoft.com/office/powerpoint/2010/main" val="27251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D1955EB-3130-4082-8343-32AA15B4E23D}"/>
              </a:ext>
            </a:extLst>
          </p:cNvPr>
          <p:cNvSpPr/>
          <p:nvPr/>
        </p:nvSpPr>
        <p:spPr>
          <a:xfrm>
            <a:off x="6526530" y="2845918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7835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Cavia – Engels </a:t>
            </a:r>
            <a:r>
              <a:rPr lang="nl-NL" sz="3200" dirty="0" err="1"/>
              <a:t>gekruin</a:t>
            </a:r>
            <a:r>
              <a:rPr lang="nl-NL" sz="3200" dirty="0"/>
              <a:t>	d	</a:t>
            </a:r>
          </a:p>
          <a:p>
            <a:r>
              <a:rPr lang="nl-NL" sz="3200" dirty="0"/>
              <a:t>B	Cavia - </a:t>
            </a:r>
            <a:r>
              <a:rPr lang="nl-NL" sz="3200" dirty="0" err="1"/>
              <a:t>Skinny</a:t>
            </a:r>
            <a:endParaRPr lang="nl-NL" sz="3200" dirty="0"/>
          </a:p>
          <a:p>
            <a:r>
              <a:rPr lang="nl-NL" sz="3200" dirty="0"/>
              <a:t>C	Cavia - Rex</a:t>
            </a:r>
          </a:p>
          <a:p>
            <a:r>
              <a:rPr lang="nl-NL" sz="3200" dirty="0"/>
              <a:t>D	Cavia - Normaalhaar</a:t>
            </a:r>
          </a:p>
        </p:txBody>
      </p:sp>
    </p:spTree>
    <p:extLst>
      <p:ext uri="{BB962C8B-B14F-4D97-AF65-F5344CB8AC3E}">
        <p14:creationId xmlns:p14="http://schemas.microsoft.com/office/powerpoint/2010/main" val="42502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51EF3C9-8573-48A5-9132-E512DC8306F1}"/>
              </a:ext>
            </a:extLst>
          </p:cNvPr>
          <p:cNvSpPr/>
          <p:nvPr/>
        </p:nvSpPr>
        <p:spPr>
          <a:xfrm>
            <a:off x="6526530" y="2845918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Syrische hamster	</a:t>
            </a:r>
          </a:p>
          <a:p>
            <a:r>
              <a:rPr lang="nl-NL" sz="3200" dirty="0"/>
              <a:t>B	Campbelli dwerghamster</a:t>
            </a:r>
          </a:p>
          <a:p>
            <a:r>
              <a:rPr lang="nl-NL" sz="3200" dirty="0"/>
              <a:t>C	</a:t>
            </a:r>
            <a:r>
              <a:rPr lang="nl-NL" sz="3200" dirty="0" err="1"/>
              <a:t>Degoe</a:t>
            </a:r>
            <a:endParaRPr lang="nl-NL" sz="3200" dirty="0"/>
          </a:p>
          <a:p>
            <a:r>
              <a:rPr lang="nl-NL" sz="3200" dirty="0"/>
              <a:t>D	Mongoolse gerbil</a:t>
            </a:r>
          </a:p>
        </p:txBody>
      </p:sp>
    </p:spTree>
    <p:extLst>
      <p:ext uri="{BB962C8B-B14F-4D97-AF65-F5344CB8AC3E}">
        <p14:creationId xmlns:p14="http://schemas.microsoft.com/office/powerpoint/2010/main" val="6093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60A9F44-F32E-497A-8B21-06BFE2B8C2EA}"/>
              </a:ext>
            </a:extLst>
          </p:cNvPr>
          <p:cNvSpPr/>
          <p:nvPr/>
        </p:nvSpPr>
        <p:spPr>
          <a:xfrm>
            <a:off x="6526530" y="3855062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</a:t>
            </a:r>
            <a:r>
              <a:rPr lang="nl-NL" sz="3200" dirty="0" err="1"/>
              <a:t>Degoe</a:t>
            </a:r>
            <a:r>
              <a:rPr lang="nl-NL" sz="3200" dirty="0"/>
              <a:t>	</a:t>
            </a:r>
          </a:p>
          <a:p>
            <a:r>
              <a:rPr lang="nl-NL" sz="3200" dirty="0"/>
              <a:t>B	Russische hamster</a:t>
            </a:r>
          </a:p>
          <a:p>
            <a:r>
              <a:rPr lang="nl-NL" sz="3200" dirty="0"/>
              <a:t>C	Chinchilla</a:t>
            </a:r>
          </a:p>
          <a:p>
            <a:r>
              <a:rPr lang="nl-NL" sz="3200" dirty="0"/>
              <a:t>D	</a:t>
            </a:r>
            <a:r>
              <a:rPr lang="nl-NL" sz="3200" dirty="0" err="1"/>
              <a:t>Roborovski</a:t>
            </a:r>
            <a:r>
              <a:rPr lang="nl-NL" sz="3200" dirty="0"/>
              <a:t> dwerghamster</a:t>
            </a:r>
          </a:p>
        </p:txBody>
      </p:sp>
    </p:spTree>
    <p:extLst>
      <p:ext uri="{BB962C8B-B14F-4D97-AF65-F5344CB8AC3E}">
        <p14:creationId xmlns:p14="http://schemas.microsoft.com/office/powerpoint/2010/main" val="30215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Noteer de naam</a:t>
            </a:r>
          </a:p>
          <a:p>
            <a:endParaRPr lang="nl-NL" sz="3200" dirty="0"/>
          </a:p>
          <a:p>
            <a:r>
              <a:rPr lang="nl-NL" sz="3200" dirty="0"/>
              <a:t>Afrikaanse witbuikegel</a:t>
            </a:r>
          </a:p>
        </p:txBody>
      </p:sp>
    </p:spTree>
    <p:extLst>
      <p:ext uri="{BB962C8B-B14F-4D97-AF65-F5344CB8AC3E}">
        <p14:creationId xmlns:p14="http://schemas.microsoft.com/office/powerpoint/2010/main" val="7399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Noteer de naam</a:t>
            </a:r>
          </a:p>
          <a:p>
            <a:endParaRPr lang="nl-NL" sz="3200" dirty="0"/>
          </a:p>
          <a:p>
            <a:r>
              <a:rPr lang="nl-NL" sz="3200" dirty="0" err="1"/>
              <a:t>Nijlroezet</a:t>
            </a:r>
            <a:r>
              <a:rPr lang="nl-NL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43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7492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Noteer de naam</a:t>
            </a:r>
          </a:p>
          <a:p>
            <a:endParaRPr lang="nl-NL" sz="3200" dirty="0"/>
          </a:p>
          <a:p>
            <a:r>
              <a:rPr lang="nl-NL" sz="3200" dirty="0"/>
              <a:t>Sugarglider</a:t>
            </a:r>
          </a:p>
        </p:txBody>
      </p:sp>
    </p:spTree>
    <p:extLst>
      <p:ext uri="{BB962C8B-B14F-4D97-AF65-F5344CB8AC3E}">
        <p14:creationId xmlns:p14="http://schemas.microsoft.com/office/powerpoint/2010/main" val="13089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44279" y="308344"/>
            <a:ext cx="1065382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Vandaag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Soorten en rassenherkenning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 oefenen d.m.v. Quiz</a:t>
            </a:r>
          </a:p>
          <a:p>
            <a:pPr lvl="1"/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Thema Invasieve soorten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Klassikale inleiding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Opdracht in drie of viertallen maken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Korte klassikale nabespreking</a:t>
            </a:r>
          </a:p>
          <a:p>
            <a:pPr lvl="1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Soortenkennis deel 3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bestaande groepjes gaan voor 2 nieuwe soorten kenniskaart maken</a:t>
            </a:r>
          </a:p>
          <a:p>
            <a:pPr lvl="1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7283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AF50960-95C1-41D6-AC53-A3F0BB8BA209}"/>
              </a:ext>
            </a:extLst>
          </p:cNvPr>
          <p:cNvSpPr/>
          <p:nvPr/>
        </p:nvSpPr>
        <p:spPr>
          <a:xfrm>
            <a:off x="6526530" y="2802325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Cavia - </a:t>
            </a:r>
            <a:r>
              <a:rPr lang="nl-NL" sz="3200" dirty="0" err="1"/>
              <a:t>Peruvian</a:t>
            </a:r>
            <a:endParaRPr lang="nl-NL" sz="3200" dirty="0"/>
          </a:p>
          <a:p>
            <a:r>
              <a:rPr lang="nl-NL" sz="3200" dirty="0"/>
              <a:t>B	Cavia - Borstelhaar</a:t>
            </a:r>
          </a:p>
          <a:p>
            <a:r>
              <a:rPr lang="nl-NL" sz="3200" dirty="0"/>
              <a:t>C	Cavia - Normaalhaar</a:t>
            </a:r>
          </a:p>
          <a:p>
            <a:r>
              <a:rPr lang="nl-NL" sz="3200" dirty="0"/>
              <a:t>D	Cavia – Driekleur</a:t>
            </a:r>
          </a:p>
        </p:txBody>
      </p:sp>
    </p:spTree>
    <p:extLst>
      <p:ext uri="{BB962C8B-B14F-4D97-AF65-F5344CB8AC3E}">
        <p14:creationId xmlns:p14="http://schemas.microsoft.com/office/powerpoint/2010/main" val="9518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12D7427-2A88-4ED4-8B8D-67755098285B}"/>
              </a:ext>
            </a:extLst>
          </p:cNvPr>
          <p:cNvSpPr/>
          <p:nvPr/>
        </p:nvSpPr>
        <p:spPr>
          <a:xfrm>
            <a:off x="6526530" y="3266188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Konijn – Vlaamse reus	</a:t>
            </a:r>
          </a:p>
          <a:p>
            <a:r>
              <a:rPr lang="nl-NL" sz="3200" dirty="0"/>
              <a:t>B	Konijn - Voskonijn</a:t>
            </a:r>
          </a:p>
          <a:p>
            <a:r>
              <a:rPr lang="nl-NL" sz="3200" dirty="0"/>
              <a:t>C	Konijn - Angora</a:t>
            </a:r>
          </a:p>
          <a:p>
            <a:r>
              <a:rPr lang="nl-NL" sz="3200" dirty="0"/>
              <a:t>D	Konijn - Rex</a:t>
            </a:r>
          </a:p>
        </p:txBody>
      </p:sp>
    </p:spTree>
    <p:extLst>
      <p:ext uri="{BB962C8B-B14F-4D97-AF65-F5344CB8AC3E}">
        <p14:creationId xmlns:p14="http://schemas.microsoft.com/office/powerpoint/2010/main" val="39680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73C1467-9306-463F-BB5E-172B31DDB632}"/>
              </a:ext>
            </a:extLst>
          </p:cNvPr>
          <p:cNvSpPr/>
          <p:nvPr/>
        </p:nvSpPr>
        <p:spPr>
          <a:xfrm>
            <a:off x="6526530" y="3855062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Tamme rat - Japanner	</a:t>
            </a:r>
          </a:p>
          <a:p>
            <a:r>
              <a:rPr lang="nl-NL" sz="3200" dirty="0"/>
              <a:t>B	Tamme rat - </a:t>
            </a:r>
            <a:r>
              <a:rPr lang="nl-NL" sz="3200" dirty="0" err="1"/>
              <a:t>Dumbo</a:t>
            </a:r>
            <a:endParaRPr lang="nl-NL" sz="3200" dirty="0"/>
          </a:p>
          <a:p>
            <a:r>
              <a:rPr lang="nl-NL" sz="3200" dirty="0"/>
              <a:t>C	Tamme rat - Tweekleur</a:t>
            </a:r>
          </a:p>
          <a:p>
            <a:r>
              <a:rPr lang="nl-NL" sz="3200" dirty="0"/>
              <a:t>D	Tamme rat - Husky</a:t>
            </a:r>
          </a:p>
        </p:txBody>
      </p:sp>
    </p:spTree>
    <p:extLst>
      <p:ext uri="{BB962C8B-B14F-4D97-AF65-F5344CB8AC3E}">
        <p14:creationId xmlns:p14="http://schemas.microsoft.com/office/powerpoint/2010/main" val="36721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69088" y="832452"/>
            <a:ext cx="106538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Soorten en rassenherkenning</a:t>
            </a:r>
          </a:p>
          <a:p>
            <a:pPr algn="ctr"/>
            <a:endParaRPr lang="nl-NL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Zorg dat je alle 51 soorten en rassen kunt herkennen, benoemen en belangrijke kenmerken weet! </a:t>
            </a:r>
          </a:p>
          <a:p>
            <a:pPr lvl="1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25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69088" y="138224"/>
            <a:ext cx="106538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/>
              <a:t>Thema Invasieve soorten</a:t>
            </a:r>
          </a:p>
          <a:p>
            <a:pPr lvl="1" algn="ctr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A7D22C-CD54-4FDD-9250-4E57589D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86" y="1546151"/>
            <a:ext cx="6500481" cy="433365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E4B669D-6E23-4CC3-9007-C403F163F907}"/>
              </a:ext>
            </a:extLst>
          </p:cNvPr>
          <p:cNvSpPr txBox="1"/>
          <p:nvPr/>
        </p:nvSpPr>
        <p:spPr>
          <a:xfrm>
            <a:off x="7293935" y="1546151"/>
            <a:ext cx="4720856" cy="43329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Leerdoelen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kunt;</a:t>
            </a:r>
          </a:p>
          <a:p>
            <a:pPr>
              <a:lnSpc>
                <a:spcPct val="107000"/>
              </a:lnSpc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-beschrijven wat verstaan wordt onder een </a:t>
            </a:r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invasieve soort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-beschrijven welke mogelijke </a:t>
            </a:r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nadelen en risico’s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invasieve soorten kunnen hebben.</a:t>
            </a:r>
          </a:p>
          <a:p>
            <a:pPr>
              <a:lnSpc>
                <a:spcPct val="107000"/>
              </a:lnSpc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-bepalen en toelichten op welke wijze met invasieve soorten </a:t>
            </a:r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moet worden omgegaan.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FC2923A-4814-45DD-927D-575DD3B1A959}"/>
              </a:ext>
            </a:extLst>
          </p:cNvPr>
          <p:cNvSpPr txBox="1"/>
          <p:nvPr/>
        </p:nvSpPr>
        <p:spPr>
          <a:xfrm>
            <a:off x="613585" y="5858540"/>
            <a:ext cx="6500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C: Seaq68. https://cdn.pixabay.com/photo/2017/04/13/19/59/muskrat-2228582_960_720.jpg</a:t>
            </a:r>
          </a:p>
        </p:txBody>
      </p:sp>
    </p:spTree>
    <p:extLst>
      <p:ext uri="{BB962C8B-B14F-4D97-AF65-F5344CB8AC3E}">
        <p14:creationId xmlns:p14="http://schemas.microsoft.com/office/powerpoint/2010/main" val="33216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69088" y="138224"/>
            <a:ext cx="106538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Thema Invasieve soorten</a:t>
            </a:r>
          </a:p>
          <a:p>
            <a:pPr lvl="1" algn="ctr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A7D22C-CD54-4FDD-9250-4E57589D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86" y="1546151"/>
            <a:ext cx="6500481" cy="433365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E4B669D-6E23-4CC3-9007-C403F163F907}"/>
              </a:ext>
            </a:extLst>
          </p:cNvPr>
          <p:cNvSpPr txBox="1"/>
          <p:nvPr/>
        </p:nvSpPr>
        <p:spPr>
          <a:xfrm>
            <a:off x="7293935" y="1546151"/>
            <a:ext cx="4720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Wat is een invasieve soort?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Voorbeelden?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Waarom moet je er als houder van overige zoogdieren kennis van hebben?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Filmpje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FC2923A-4814-45DD-927D-575DD3B1A959}"/>
              </a:ext>
            </a:extLst>
          </p:cNvPr>
          <p:cNvSpPr txBox="1"/>
          <p:nvPr/>
        </p:nvSpPr>
        <p:spPr>
          <a:xfrm>
            <a:off x="613585" y="5858540"/>
            <a:ext cx="6500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C: Seaq68. https://cdn.pixabay.com/photo/2017/04/13/19/59/muskrat-2228582_960_720.jpg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9C811E-D4B6-41F3-A1D2-306CF9FB440D}"/>
              </a:ext>
            </a:extLst>
          </p:cNvPr>
          <p:cNvSpPr txBox="1"/>
          <p:nvPr/>
        </p:nvSpPr>
        <p:spPr>
          <a:xfrm>
            <a:off x="968447" y="1800217"/>
            <a:ext cx="6145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chemeClr val="bg1"/>
                </a:solidFill>
              </a:rPr>
              <a:t>Wat weten jullie al?</a:t>
            </a:r>
          </a:p>
        </p:txBody>
      </p:sp>
    </p:spTree>
    <p:extLst>
      <p:ext uri="{BB962C8B-B14F-4D97-AF65-F5344CB8AC3E}">
        <p14:creationId xmlns:p14="http://schemas.microsoft.com/office/powerpoint/2010/main" val="13842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E7E1B11-5104-4323-9ACC-1B1520CD06EC}"/>
              </a:ext>
            </a:extLst>
          </p:cNvPr>
          <p:cNvSpPr txBox="1"/>
          <p:nvPr/>
        </p:nvSpPr>
        <p:spPr>
          <a:xfrm>
            <a:off x="2141034" y="1683834"/>
            <a:ext cx="808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Toon hier het filmpje van de kennis van nu (past </a:t>
            </a:r>
            <a:r>
              <a:rPr lang="nl-NL" dirty="0" err="1"/>
              <a:t>ivm</a:t>
            </a:r>
            <a:r>
              <a:rPr lang="nl-NL" dirty="0"/>
              <a:t> grootte niet binnen bestand op wikiwijs)</a:t>
            </a:r>
          </a:p>
        </p:txBody>
      </p:sp>
    </p:spTree>
    <p:extLst>
      <p:ext uri="{BB962C8B-B14F-4D97-AF65-F5344CB8AC3E}">
        <p14:creationId xmlns:p14="http://schemas.microsoft.com/office/powerpoint/2010/main" val="360925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450111" y="551289"/>
            <a:ext cx="11291777" cy="57554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000" dirty="0"/>
              <a:t>Opdracht Thema Invasieve soorten</a:t>
            </a:r>
          </a:p>
          <a:p>
            <a:pPr algn="ctr"/>
            <a:endParaRPr lang="nl-NL" sz="60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Maak groepjes van drie of vier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Lees de opdrachtbeschrijving op Wiki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Zoek een invasieve zoogdiersoort (geef door aan docent)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Maak de opdracht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Tijd: 30 minuten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Daarna ieder groepje korte klassikale toelichting</a:t>
            </a:r>
          </a:p>
          <a:p>
            <a:pPr lvl="1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60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69088" y="151179"/>
            <a:ext cx="10653823" cy="65556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Opdracht Soortenkennis (3)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D24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nl-NL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Laatste week, volgende week presentaties voorbereiden</a:t>
            </a:r>
          </a:p>
          <a:p>
            <a:pPr lvl="0"/>
            <a:endParaRPr lang="nl-NL" sz="2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op: Beoordeling!</a:t>
            </a:r>
            <a:endParaRPr lang="nl-NL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door de docent. Niet goed: verbeteren!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cijfer, maar moet voldoende.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onvoldoende </a:t>
            </a:r>
            <a:r>
              <a:rPr lang="nl-NL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 de eindtoets niet gemaakt!</a:t>
            </a: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8620A1D-36D2-4C23-BFB2-2B60B7919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03874"/>
              </p:ext>
            </p:extLst>
          </p:nvPr>
        </p:nvGraphicFramePr>
        <p:xfrm>
          <a:off x="2031999" y="3842854"/>
          <a:ext cx="8127999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21">
                  <a:extLst>
                    <a:ext uri="{9D8B030D-6E8A-4147-A177-3AD203B41FA5}">
                      <a16:colId xmlns:a16="http://schemas.microsoft.com/office/drawing/2014/main" val="65007246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18221360"/>
                    </a:ext>
                  </a:extLst>
                </a:gridCol>
                <a:gridCol w="6159498">
                  <a:extLst>
                    <a:ext uri="{9D8B030D-6E8A-4147-A177-3AD203B41FA5}">
                      <a16:colId xmlns:a16="http://schemas.microsoft.com/office/drawing/2014/main" val="2929840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Groepje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Diersoorten deze week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1278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Varken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8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Geit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520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Koe</a:t>
                      </a:r>
                      <a:endParaRPr kumimoji="0" lang="nl-N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838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Ezel</a:t>
                      </a:r>
                      <a:endParaRPr kumimoji="0" lang="nl-N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295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Paard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978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Schaap</a:t>
                      </a:r>
                      <a:endParaRPr lang="nl-NL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2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87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04972F9-02F8-4A03-B323-5A3D5B1DA732}"/>
              </a:ext>
            </a:extLst>
          </p:cNvPr>
          <p:cNvSpPr txBox="1"/>
          <p:nvPr/>
        </p:nvSpPr>
        <p:spPr>
          <a:xfrm>
            <a:off x="444795" y="403777"/>
            <a:ext cx="113024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Wat weet je over Invasieve soorten? 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Kun je vragen hierover beantwoorden? </a:t>
            </a:r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kennisexamen</a:t>
            </a:r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, 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schooltoets)</a:t>
            </a:r>
          </a:p>
          <a:p>
            <a:pPr lvl="1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Mail de kenniskaarten op tijd onder de juiste naam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Volgende week: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Thema Gezondheid (belangrijk!)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Soortenkennis deel 4</a:t>
            </a:r>
          </a:p>
        </p:txBody>
      </p:sp>
    </p:spTree>
    <p:extLst>
      <p:ext uri="{BB962C8B-B14F-4D97-AF65-F5344CB8AC3E}">
        <p14:creationId xmlns:p14="http://schemas.microsoft.com/office/powerpoint/2010/main" val="356952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372139" y="212735"/>
            <a:ext cx="11447721" cy="64325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Soorten en rassenherkenning</a:t>
            </a:r>
          </a:p>
          <a:p>
            <a:pPr algn="ctr"/>
            <a:endParaRPr lang="nl-NL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endParaRPr lang="nl-N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Doel: </a:t>
            </a:r>
          </a:p>
          <a:p>
            <a:pPr lvl="1" algn="ctr"/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Alle diersoorten en bijbehorende rassen van de lijst kennen.</a:t>
            </a:r>
          </a:p>
          <a:p>
            <a:pPr lvl="1"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Hoe?</a:t>
            </a:r>
          </a:p>
          <a:p>
            <a:pPr lvl="1"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Er volgen 18 afbeeldingen. Noteer het juiste meerkeuze-antwoord of de juiste naam.</a:t>
            </a:r>
          </a:p>
          <a:p>
            <a:pPr lvl="1"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Antwoord snel! Na 5 sec volgt het juiste antwoord.</a:t>
            </a:r>
          </a:p>
        </p:txBody>
      </p:sp>
    </p:spTree>
    <p:extLst>
      <p:ext uri="{BB962C8B-B14F-4D97-AF65-F5344CB8AC3E}">
        <p14:creationId xmlns:p14="http://schemas.microsoft.com/office/powerpoint/2010/main" val="2073407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0810F12-2C0C-46BB-A7FA-EFAB05D0E09F}"/>
              </a:ext>
            </a:extLst>
          </p:cNvPr>
          <p:cNvSpPr txBox="1"/>
          <p:nvPr/>
        </p:nvSpPr>
        <p:spPr>
          <a:xfrm>
            <a:off x="480060" y="43719"/>
            <a:ext cx="10984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Gebruikte afbeeldingen: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7AF652F-47C9-4104-AC4B-9ABFE497E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4DE43D-FBDF-4D8B-BFF3-6A6EF8358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73" y="514880"/>
            <a:ext cx="5762602" cy="554613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57AAE66-6832-4C07-89A8-23177C3A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643883"/>
            <a:ext cx="5762602" cy="65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1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FB2FB21-E6ED-4C04-81F2-9F637041F95F}"/>
              </a:ext>
            </a:extLst>
          </p:cNvPr>
          <p:cNvSpPr/>
          <p:nvPr/>
        </p:nvSpPr>
        <p:spPr>
          <a:xfrm>
            <a:off x="6526530" y="2870177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665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Parma wallaby</a:t>
            </a:r>
          </a:p>
          <a:p>
            <a:r>
              <a:rPr lang="nl-NL" sz="3200" dirty="0"/>
              <a:t>B	Bennet wallaby</a:t>
            </a:r>
          </a:p>
        </p:txBody>
      </p:sp>
    </p:spTree>
    <p:extLst>
      <p:ext uri="{BB962C8B-B14F-4D97-AF65-F5344CB8AC3E}">
        <p14:creationId xmlns:p14="http://schemas.microsoft.com/office/powerpoint/2010/main" val="20326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5E7B8FD-BA22-40E7-8D65-9B493CEE1E0E}"/>
              </a:ext>
            </a:extLst>
          </p:cNvPr>
          <p:cNvSpPr/>
          <p:nvPr/>
        </p:nvSpPr>
        <p:spPr>
          <a:xfrm>
            <a:off x="6526530" y="3266188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Chinchilla	</a:t>
            </a:r>
          </a:p>
          <a:p>
            <a:r>
              <a:rPr lang="nl-NL" sz="3200" dirty="0"/>
              <a:t>B	Chinese dwerghamster</a:t>
            </a:r>
          </a:p>
          <a:p>
            <a:r>
              <a:rPr lang="nl-NL" sz="3200" dirty="0"/>
              <a:t>C	</a:t>
            </a:r>
            <a:r>
              <a:rPr lang="nl-NL" sz="3200" dirty="0" err="1"/>
              <a:t>Degoe</a:t>
            </a:r>
            <a:endParaRPr lang="nl-NL" sz="3200" dirty="0"/>
          </a:p>
          <a:p>
            <a:r>
              <a:rPr lang="nl-NL" sz="3200" dirty="0"/>
              <a:t>D	Syrische hamster</a:t>
            </a:r>
          </a:p>
          <a:p>
            <a:r>
              <a:rPr lang="nl-NL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96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5A24E13-AB8F-405E-8A12-3536459E51C7}"/>
              </a:ext>
            </a:extLst>
          </p:cNvPr>
          <p:cNvSpPr/>
          <p:nvPr/>
        </p:nvSpPr>
        <p:spPr>
          <a:xfrm>
            <a:off x="6526530" y="2331568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Tamme rat - </a:t>
            </a:r>
            <a:r>
              <a:rPr lang="nl-NL" sz="3200" dirty="0" err="1"/>
              <a:t>Dumbo</a:t>
            </a:r>
            <a:endParaRPr lang="nl-NL" sz="3200" dirty="0"/>
          </a:p>
          <a:p>
            <a:r>
              <a:rPr lang="nl-NL" sz="3200" dirty="0"/>
              <a:t>B	Tamme rat - Naaktrat</a:t>
            </a:r>
          </a:p>
          <a:p>
            <a:r>
              <a:rPr lang="nl-NL" sz="3200" dirty="0"/>
              <a:t>C	Cavia - </a:t>
            </a:r>
            <a:r>
              <a:rPr lang="nl-NL" sz="3200" dirty="0" err="1"/>
              <a:t>Skinny</a:t>
            </a:r>
            <a:endParaRPr lang="nl-NL" sz="3200" dirty="0"/>
          </a:p>
          <a:p>
            <a:r>
              <a:rPr lang="nl-NL" sz="3200" dirty="0"/>
              <a:t>D	Tamme rat - Rimpelhuid</a:t>
            </a:r>
          </a:p>
        </p:txBody>
      </p:sp>
    </p:spTree>
    <p:extLst>
      <p:ext uri="{BB962C8B-B14F-4D97-AF65-F5344CB8AC3E}">
        <p14:creationId xmlns:p14="http://schemas.microsoft.com/office/powerpoint/2010/main" val="42382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811DB5A-CE29-4F02-B226-9429C8FD96A4}"/>
              </a:ext>
            </a:extLst>
          </p:cNvPr>
          <p:cNvSpPr/>
          <p:nvPr/>
        </p:nvSpPr>
        <p:spPr>
          <a:xfrm>
            <a:off x="6526529" y="2845918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29" y="1322424"/>
            <a:ext cx="5964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Russische dwerghamster	</a:t>
            </a:r>
          </a:p>
          <a:p>
            <a:r>
              <a:rPr lang="nl-NL" sz="3200" dirty="0"/>
              <a:t>B	Mongoolse gerbil</a:t>
            </a:r>
          </a:p>
          <a:p>
            <a:r>
              <a:rPr lang="nl-NL" sz="3200" dirty="0"/>
              <a:t>C	Dikstaartgerbil</a:t>
            </a:r>
          </a:p>
          <a:p>
            <a:r>
              <a:rPr lang="nl-NL" sz="3200" dirty="0"/>
              <a:t>D	Chinese dwerghamster</a:t>
            </a:r>
          </a:p>
        </p:txBody>
      </p:sp>
    </p:spTree>
    <p:extLst>
      <p:ext uri="{BB962C8B-B14F-4D97-AF65-F5344CB8AC3E}">
        <p14:creationId xmlns:p14="http://schemas.microsoft.com/office/powerpoint/2010/main" val="5655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D0737A4-B3A9-4CF5-8A0D-84A01351B00D}"/>
              </a:ext>
            </a:extLst>
          </p:cNvPr>
          <p:cNvSpPr/>
          <p:nvPr/>
        </p:nvSpPr>
        <p:spPr>
          <a:xfrm>
            <a:off x="6526530" y="2834964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Cavia – Borstelhaar	</a:t>
            </a:r>
          </a:p>
          <a:p>
            <a:r>
              <a:rPr lang="nl-NL" sz="3200" dirty="0"/>
              <a:t>B	Cavia – US Teddy/Rex</a:t>
            </a:r>
          </a:p>
          <a:p>
            <a:r>
              <a:rPr lang="nl-NL" sz="3200" dirty="0"/>
              <a:t>C	Cavia – Normaalhaar</a:t>
            </a:r>
          </a:p>
          <a:p>
            <a:r>
              <a:rPr lang="nl-NL" sz="3200" dirty="0"/>
              <a:t>D	Cavia – Amerikaans 			    gekruind</a:t>
            </a:r>
          </a:p>
        </p:txBody>
      </p:sp>
    </p:spTree>
    <p:extLst>
      <p:ext uri="{BB962C8B-B14F-4D97-AF65-F5344CB8AC3E}">
        <p14:creationId xmlns:p14="http://schemas.microsoft.com/office/powerpoint/2010/main" val="15493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0B53563-C6FC-4598-80AD-C6D8CE872B3D}"/>
              </a:ext>
            </a:extLst>
          </p:cNvPr>
          <p:cNvSpPr/>
          <p:nvPr/>
        </p:nvSpPr>
        <p:spPr>
          <a:xfrm>
            <a:off x="456403" y="1322424"/>
            <a:ext cx="5964865" cy="440187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DFDDE5D-1432-4A04-9C18-1AC48EB0AEB9}"/>
              </a:ext>
            </a:extLst>
          </p:cNvPr>
          <p:cNvSpPr/>
          <p:nvPr/>
        </p:nvSpPr>
        <p:spPr>
          <a:xfrm>
            <a:off x="6526530" y="3266188"/>
            <a:ext cx="5577840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DCF84-4BE2-4147-B011-E1F2417AC19C}"/>
              </a:ext>
            </a:extLst>
          </p:cNvPr>
          <p:cNvSpPr txBox="1"/>
          <p:nvPr/>
        </p:nvSpPr>
        <p:spPr>
          <a:xfrm>
            <a:off x="6526530" y="1322424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1: Wat is dit?</a:t>
            </a:r>
          </a:p>
          <a:p>
            <a:endParaRPr lang="nl-NL" sz="3200" dirty="0"/>
          </a:p>
          <a:p>
            <a:r>
              <a:rPr lang="nl-NL" sz="3200" dirty="0"/>
              <a:t>A	Konijn - Rex	</a:t>
            </a:r>
          </a:p>
          <a:p>
            <a:r>
              <a:rPr lang="nl-NL" sz="3200" dirty="0"/>
              <a:t>B	Konijn - Hollander</a:t>
            </a:r>
          </a:p>
          <a:p>
            <a:r>
              <a:rPr lang="nl-NL" sz="3200" dirty="0"/>
              <a:t>C	Konijn – Leeuwenkop</a:t>
            </a:r>
          </a:p>
          <a:p>
            <a:r>
              <a:rPr lang="nl-NL" sz="3200" dirty="0"/>
              <a:t>D	Konijn - Voskonijn</a:t>
            </a:r>
          </a:p>
        </p:txBody>
      </p:sp>
    </p:spTree>
    <p:extLst>
      <p:ext uri="{BB962C8B-B14F-4D97-AF65-F5344CB8AC3E}">
        <p14:creationId xmlns:p14="http://schemas.microsoft.com/office/powerpoint/2010/main" val="40956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538</Words>
  <Application>Microsoft Office PowerPoint</Application>
  <PresentationFormat>Breedbeeld</PresentationFormat>
  <Paragraphs>212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Kantoorthema</vt:lpstr>
      <vt:lpstr>CE overige zoogdieren -Theorie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overige zoogdieren Theorie</dc:title>
  <dc:creator>Jeroen Brauckmann</dc:creator>
  <cp:lastModifiedBy>Jeroen Brauckmann</cp:lastModifiedBy>
  <cp:revision>44</cp:revision>
  <dcterms:created xsi:type="dcterms:W3CDTF">2018-05-01T19:15:17Z</dcterms:created>
  <dcterms:modified xsi:type="dcterms:W3CDTF">2018-06-19T20:48:32Z</dcterms:modified>
</cp:coreProperties>
</file>